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67" r:id="rId17"/>
    <p:sldId id="268" r:id="rId18"/>
    <p:sldId id="270" r:id="rId19"/>
    <p:sldId id="273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BE87A-9DE8-4008-B602-D5F4F4F8CFC9}" type="datetimeFigureOut">
              <a:rPr lang="fi-FI" smtClean="0"/>
              <a:pPr/>
              <a:t>19.12.2013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40FD7-E790-4976-A23A-701608F7690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56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Thursday, December 19,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smtClean="0"/>
              <a:pPr algn="r"/>
              <a:t>19.12.2013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Tekijätiedot ja/tai esityksen nimi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smtClean="0"/>
              <a:pPr algn="r"/>
              <a:t>19.12.2013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Tekijätiedot ja/tai esityksen nimi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noProof="0" smtClean="0"/>
              <a:t>Tekijätiedot ja/tai esityksen nimi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6FEFC3C-A022-415C-A78A-DD611A1FDEA9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712968" cy="2592288"/>
          </a:xfrm>
        </p:spPr>
        <p:txBody>
          <a:bodyPr>
            <a:noAutofit/>
          </a:bodyPr>
          <a:lstStyle/>
          <a:p>
            <a:pPr algn="ctr"/>
            <a:r>
              <a:rPr lang="fi-FI" sz="6600" b="1" dirty="0" err="1" smtClean="0">
                <a:latin typeface="Bradley Hand ITC" panose="03070402050302030203" pitchFamily="66" charset="0"/>
              </a:rPr>
              <a:t>Why</a:t>
            </a:r>
            <a:r>
              <a:rPr lang="fi-FI" sz="6600" b="1" dirty="0" smtClean="0">
                <a:latin typeface="Bradley Hand ITC" panose="03070402050302030203" pitchFamily="66" charset="0"/>
              </a:rPr>
              <a:t> </a:t>
            </a:r>
            <a:r>
              <a:rPr lang="fi-FI" sz="6600" b="1" dirty="0" err="1" smtClean="0">
                <a:latin typeface="Bradley Hand ITC" panose="03070402050302030203" pitchFamily="66" charset="0"/>
              </a:rPr>
              <a:t>are</a:t>
            </a:r>
            <a:r>
              <a:rPr lang="fi-FI" sz="6600" b="1" dirty="0" smtClean="0">
                <a:latin typeface="Bradley Hand ITC" panose="03070402050302030203" pitchFamily="66" charset="0"/>
              </a:rPr>
              <a:t> </a:t>
            </a:r>
            <a:r>
              <a:rPr lang="fi-FI" sz="6600" b="1" dirty="0" err="1" smtClean="0">
                <a:latin typeface="Bradley Hand ITC" panose="03070402050302030203" pitchFamily="66" charset="0"/>
              </a:rPr>
              <a:t>trees</a:t>
            </a:r>
            <a:r>
              <a:rPr lang="fi-FI" sz="6600" b="1" dirty="0" smtClean="0">
                <a:latin typeface="Bradley Hand ITC" panose="03070402050302030203" pitchFamily="66" charset="0"/>
              </a:rPr>
              <a:t> </a:t>
            </a:r>
            <a:r>
              <a:rPr lang="fi-FI" sz="6600" b="1" dirty="0" err="1" smtClean="0">
                <a:latin typeface="Bradley Hand ITC" panose="03070402050302030203" pitchFamily="66" charset="0"/>
              </a:rPr>
              <a:t>precious</a:t>
            </a:r>
            <a:r>
              <a:rPr lang="fi-FI" sz="6600" b="1" dirty="0" smtClean="0">
                <a:latin typeface="Bradley Hand ITC" panose="03070402050302030203" pitchFamily="66" charset="0"/>
              </a:rPr>
              <a:t>?</a:t>
            </a:r>
            <a:br>
              <a:rPr lang="fi-FI" sz="6600" b="1" dirty="0" smtClean="0">
                <a:latin typeface="Bradley Hand ITC" panose="03070402050302030203" pitchFamily="66" charset="0"/>
              </a:rPr>
            </a:br>
            <a:endParaRPr lang="fi-FI" sz="6600" b="1" dirty="0">
              <a:latin typeface="Bradley Hand ITC" panose="03070402050302030203" pitchFamily="66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2483768" y="4005064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 err="1">
                <a:latin typeface="Bradley Hand ITC" panose="03070402050302030203" pitchFamily="66" charset="0"/>
              </a:rPr>
              <a:t>Rastaala</a:t>
            </a:r>
            <a:r>
              <a:rPr lang="fi-FI" sz="2400" b="1" dirty="0">
                <a:latin typeface="Bradley Hand ITC" panose="03070402050302030203" pitchFamily="66" charset="0"/>
              </a:rPr>
              <a:t> School</a:t>
            </a:r>
            <a:br>
              <a:rPr lang="fi-FI" sz="2400" b="1" dirty="0">
                <a:latin typeface="Bradley Hand ITC" panose="03070402050302030203" pitchFamily="66" charset="0"/>
              </a:rPr>
            </a:br>
            <a:r>
              <a:rPr lang="fi-FI" sz="2400" b="1" dirty="0">
                <a:latin typeface="Bradley Hand ITC" panose="03070402050302030203" pitchFamily="66" charset="0"/>
              </a:rPr>
              <a:t>Espoo</a:t>
            </a:r>
            <a:br>
              <a:rPr lang="fi-FI" sz="2400" b="1" dirty="0">
                <a:latin typeface="Bradley Hand ITC" panose="03070402050302030203" pitchFamily="66" charset="0"/>
              </a:rPr>
            </a:br>
            <a:r>
              <a:rPr lang="fi-FI" sz="2400" b="1" dirty="0">
                <a:latin typeface="Bradley Hand ITC" panose="03070402050302030203" pitchFamily="66" charset="0"/>
              </a:rPr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2759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10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3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11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12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6059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13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14</a:t>
            </a:fld>
            <a:endParaRPr lang="fi-FI" noProof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0045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15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91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16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621" y="1004730"/>
            <a:ext cx="6528724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5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17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1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18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19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3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Pre-school</a:t>
            </a:r>
            <a:r>
              <a:rPr lang="fi-FI" dirty="0" smtClean="0"/>
              <a:t> </a:t>
            </a:r>
            <a:r>
              <a:rPr lang="fi-FI" dirty="0" err="1" smtClean="0"/>
              <a:t>pupils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78" y="2006297"/>
            <a:ext cx="2739044" cy="3653444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</a:t>
            </a:fld>
            <a:endParaRPr lang="fi-FI" noProof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49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20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21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74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22</a:t>
            </a:fld>
            <a:endParaRPr lang="fi-FI" noProof="0"/>
          </a:p>
        </p:txBody>
      </p:sp>
      <p:sp>
        <p:nvSpPr>
          <p:cNvPr id="5" name="Tekstiruutu 4"/>
          <p:cNvSpPr txBox="1"/>
          <p:nvPr/>
        </p:nvSpPr>
        <p:spPr>
          <a:xfrm>
            <a:off x="1331640" y="2204864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 err="1" smtClean="0">
                <a:latin typeface="Bradley Hand ITC" panose="03070402050302030203" pitchFamily="66" charset="0"/>
              </a:rPr>
              <a:t>Comenius</a:t>
            </a:r>
            <a:r>
              <a:rPr lang="fi-FI" sz="6000" b="1" dirty="0" smtClean="0">
                <a:latin typeface="Bradley Hand ITC" panose="03070402050302030203" pitchFamily="66" charset="0"/>
              </a:rPr>
              <a:t> Club</a:t>
            </a:r>
            <a:endParaRPr lang="fi-FI" sz="60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23</a:t>
            </a:fld>
            <a:endParaRPr lang="fi-FI" noProof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24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25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1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26</a:t>
            </a:fld>
            <a:endParaRPr lang="fi-FI" noProof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81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27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5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28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1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3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4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5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6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9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7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8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8</a:t>
            </a:fld>
            <a:endParaRPr lang="fi-FI" noProof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E2E9C67-63C6-4E1D-8A95-2B75655CC42E}" type="datetime1">
              <a:rPr lang="fi-FI" noProof="0" smtClean="0"/>
              <a:pPr algn="r"/>
              <a:t>19.12.2013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 smtClean="0"/>
              <a:t>Tekijätiedot ja/tai esityksen nimi</a:t>
            </a:r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FC3C-A022-415C-A78A-DD611A1FDEA9}" type="slidenum">
              <a:rPr lang="fi-FI" noProof="0" smtClean="0"/>
              <a:pPr/>
              <a:t>9</a:t>
            </a:fld>
            <a:endParaRPr lang="fi-FI" noProof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2C4C22575AA42BD6B47805318A2BD" ma:contentTypeVersion="0" ma:contentTypeDescription="Create a new document." ma:contentTypeScope="" ma:versionID="8636cd2b160c955210e7e4cf49bf32c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233AA-F623-4B44-8F3B-2B64A74017BE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6D0B4C-104B-4C8D-BF70-EE3A50F74A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EF4BB6-7E1C-4F63-8328-109653C8E3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TC102455596[[fn=Kevät]]</Template>
  <TotalTime>88</TotalTime>
  <Words>173</Words>
  <Application>Microsoft Office PowerPoint</Application>
  <PresentationFormat>Näytössä katseltava diaesitys (4:3)</PresentationFormat>
  <Paragraphs>85</Paragraphs>
  <Slides>28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29" baseType="lpstr">
      <vt:lpstr>Spring</vt:lpstr>
      <vt:lpstr>Why are trees precious? </vt:lpstr>
      <vt:lpstr>Pre-school pupils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Espoon kaupunki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are trees precious? Rastaala School Espoo Finland</dc:title>
  <dc:creator>Pihlaja Ulla</dc:creator>
  <cp:lastModifiedBy>Pesonen Aili</cp:lastModifiedBy>
  <cp:revision>13</cp:revision>
  <dcterms:created xsi:type="dcterms:W3CDTF">2013-11-13T09:27:52Z</dcterms:created>
  <dcterms:modified xsi:type="dcterms:W3CDTF">2013-12-19T07:32:14Z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0x0101006C92C4C22575AA42BD6B47805318A2BD</vt:lpwstr>
  </property>
</Properties>
</file>